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Lst>
  <p:notesMasterIdLst>
    <p:notesMasterId r:id="rId13"/>
  </p:notesMasterIdLst>
  <p:sldIdLst>
    <p:sldId id="256" r:id="rId3"/>
    <p:sldId id="272" r:id="rId4"/>
    <p:sldId id="271" r:id="rId5"/>
    <p:sldId id="270" r:id="rId6"/>
    <p:sldId id="267" r:id="rId7"/>
    <p:sldId id="258" r:id="rId8"/>
    <p:sldId id="268" r:id="rId9"/>
    <p:sldId id="259" r:id="rId10"/>
    <p:sldId id="269"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07FFD-4285-4046-AFFD-5F8B505FA5CD}" type="datetimeFigureOut">
              <a:rPr lang="de-DE" smtClean="0"/>
              <a:pPr/>
              <a:t>19.03.2011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EBC35-FE02-4028-B563-590251233C09}"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EAEBC35-FE02-4028-B563-590251233C09}"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EAEBC35-FE02-4028-B563-590251233C09}" type="slidenum">
              <a:rPr lang="de-DE" smtClean="0"/>
              <a:pPr/>
              <a:t>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EAEBC35-FE02-4028-B563-590251233C09}" type="slidenum">
              <a:rPr lang="de-DE" smtClean="0"/>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Beate Hunfeld </a:t>
            </a:r>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dirty="0" smtClean="0"/>
          </a:p>
        </p:txBody>
      </p:sp>
      <p:sp>
        <p:nvSpPr>
          <p:cNvPr id="6" name="Foliennummernplatzhalter 5"/>
          <p:cNvSpPr>
            <a:spLocks noGrp="1"/>
          </p:cNvSpPr>
          <p:nvPr>
            <p:ph type="sldNum" sz="quarter" idx="12"/>
          </p:nvPr>
        </p:nvSpPr>
        <p:spPr/>
        <p:txBody>
          <a:bodyPr/>
          <a:lstStyle/>
          <a:p>
            <a:fld id="{050E3BAC-68BD-44CE-B549-2CCCFF60619C}" type="slidenum">
              <a:rPr lang="de-DE" smtClean="0"/>
              <a:pPr/>
              <a:t>‹Nr.›</a:t>
            </a:fld>
            <a:endParaRPr lang="de-DE"/>
          </a:p>
        </p:txBody>
      </p:sp>
      <p:graphicFrame>
        <p:nvGraphicFramePr>
          <p:cNvPr id="13313" name="Object 1"/>
          <p:cNvGraphicFramePr>
            <a:graphicFrameLocks noChangeAspect="1"/>
          </p:cNvGraphicFramePr>
          <p:nvPr/>
        </p:nvGraphicFramePr>
        <p:xfrm>
          <a:off x="6084888" y="6381750"/>
          <a:ext cx="360362" cy="358775"/>
        </p:xfrm>
        <a:graphic>
          <a:graphicData uri="http://schemas.openxmlformats.org/presentationml/2006/ole">
            <p:oleObj spid="_x0000_s13313" name="Acrobat Document" r:id="rId3" imgW="5400498" imgH="5400540" progId="AcroExch.Document.7">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Beate Hunfeld </a:t>
            </a:r>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Beate Hunfeld </a:t>
            </a:r>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Beate Hunfeld </a:t>
            </a:r>
            <a:endParaRPr lang="de-DE"/>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28674" name="Object 2"/>
          <p:cNvGraphicFramePr>
            <a:graphicFrameLocks noChangeAspect="1"/>
          </p:cNvGraphicFramePr>
          <p:nvPr/>
        </p:nvGraphicFramePr>
        <p:xfrm>
          <a:off x="6084888" y="6381750"/>
          <a:ext cx="360362" cy="358775"/>
        </p:xfrm>
        <a:graphic>
          <a:graphicData uri="http://schemas.openxmlformats.org/presentationml/2006/ole">
            <p:oleObj spid="_x0000_s28674" name="Acrobat Document" r:id="rId3" imgW="5400498" imgH="5400540" progId="AcroExch.Document.7">
              <p:embed/>
            </p:oleObj>
          </a:graphicData>
        </a:graphic>
      </p:graphicFrame>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Beate Hunfeld </a:t>
            </a:r>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29698" name="Object 2"/>
          <p:cNvGraphicFramePr>
            <a:graphicFrameLocks noChangeAspect="1"/>
          </p:cNvGraphicFramePr>
          <p:nvPr/>
        </p:nvGraphicFramePr>
        <p:xfrm>
          <a:off x="6084888" y="6381750"/>
          <a:ext cx="360362" cy="358775"/>
        </p:xfrm>
        <a:graphic>
          <a:graphicData uri="http://schemas.openxmlformats.org/presentationml/2006/ole">
            <p:oleObj spid="_x0000_s29698" name="Acrobat Document" r:id="rId3" imgW="5400498" imgH="5400540" progId="AcroExch.Document.7">
              <p:embed/>
            </p:oleObj>
          </a:graphicData>
        </a:graphic>
      </p:graphicFrame>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Beate Hunfeld </a:t>
            </a:r>
            <a:endParaRPr lang="de-DE"/>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0722" name="Object 2"/>
          <p:cNvGraphicFramePr>
            <a:graphicFrameLocks noChangeAspect="1"/>
          </p:cNvGraphicFramePr>
          <p:nvPr/>
        </p:nvGraphicFramePr>
        <p:xfrm>
          <a:off x="6084888" y="6381750"/>
          <a:ext cx="360362" cy="358775"/>
        </p:xfrm>
        <a:graphic>
          <a:graphicData uri="http://schemas.openxmlformats.org/presentationml/2006/ole">
            <p:oleObj spid="_x0000_s30722" name="Acrobat Document" r:id="rId3" imgW="5400498" imgH="5400540" progId="AcroExch.Document.7">
              <p:embed/>
            </p:oleObj>
          </a:graphicData>
        </a:graphic>
      </p:graphicFrame>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Beate Hunfeld </a:t>
            </a:r>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a:p>
        </p:txBody>
      </p:sp>
      <p:sp>
        <p:nvSpPr>
          <p:cNvPr id="7" name="Foliennummernplatzhalter 6"/>
          <p:cNvSpPr>
            <a:spLocks noGrp="1"/>
          </p:cNvSpPr>
          <p:nvPr>
            <p:ph type="sldNum" sz="quarter" idx="12"/>
          </p:nvPr>
        </p:nvSpPr>
        <p:spPr/>
        <p:txBody>
          <a:bodyPr/>
          <a:lstStyle/>
          <a:p>
            <a:fld id="{51D1A5FB-CF9D-4915-957C-0391C445FF77}"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Beate Hunfeld </a:t>
            </a:r>
            <a:endParaRPr lang="de-DE"/>
          </a:p>
        </p:txBody>
      </p:sp>
      <p:sp>
        <p:nvSpPr>
          <p:cNvPr id="8" name="Fußzeilenplatzhalter 7"/>
          <p:cNvSpPr>
            <a:spLocks noGrp="1"/>
          </p:cNvSpPr>
          <p:nvPr>
            <p:ph type="ftr" sz="quarter" idx="11"/>
          </p:nvPr>
        </p:nvSpPr>
        <p:spPr/>
        <p:txBody>
          <a:bodyPr/>
          <a:lstStyle/>
          <a:p>
            <a:r>
              <a:rPr lang="de-DE" smtClean="0"/>
              <a:t>Präsentation Schulprogramm HQS </a:t>
            </a:r>
            <a:endParaRPr lang="de-DE"/>
          </a:p>
        </p:txBody>
      </p:sp>
      <p:sp>
        <p:nvSpPr>
          <p:cNvPr id="9" name="Foliennummernplatzhalter 8"/>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1746" name="Object 2"/>
          <p:cNvGraphicFramePr>
            <a:graphicFrameLocks noChangeAspect="1"/>
          </p:cNvGraphicFramePr>
          <p:nvPr/>
        </p:nvGraphicFramePr>
        <p:xfrm>
          <a:off x="6084888" y="6381750"/>
          <a:ext cx="360362" cy="358775"/>
        </p:xfrm>
        <a:graphic>
          <a:graphicData uri="http://schemas.openxmlformats.org/presentationml/2006/ole">
            <p:oleObj spid="_x0000_s31746" name="Acrobat Document" r:id="rId3" imgW="5400498" imgH="5400540" progId="AcroExch.Document.7">
              <p:embed/>
            </p:oleObj>
          </a:graphicData>
        </a:graphic>
      </p:graphicFrame>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Beate Hunfeld </a:t>
            </a:r>
            <a:endParaRPr lang="de-DE"/>
          </a:p>
        </p:txBody>
      </p:sp>
      <p:sp>
        <p:nvSpPr>
          <p:cNvPr id="4" name="Fußzeilenplatzhalter 3"/>
          <p:cNvSpPr>
            <a:spLocks noGrp="1"/>
          </p:cNvSpPr>
          <p:nvPr>
            <p:ph type="ftr" sz="quarter" idx="11"/>
          </p:nvPr>
        </p:nvSpPr>
        <p:spPr/>
        <p:txBody>
          <a:bodyPr/>
          <a:lstStyle/>
          <a:p>
            <a:r>
              <a:rPr lang="de-DE" smtClean="0"/>
              <a:t>Präsentation Schulprogramm HQS </a:t>
            </a:r>
            <a:endParaRPr lang="de-DE"/>
          </a:p>
        </p:txBody>
      </p:sp>
      <p:sp>
        <p:nvSpPr>
          <p:cNvPr id="5" name="Foliennummernplatzhalter 4"/>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2770" name="Object 2"/>
          <p:cNvGraphicFramePr>
            <a:graphicFrameLocks noChangeAspect="1"/>
          </p:cNvGraphicFramePr>
          <p:nvPr/>
        </p:nvGraphicFramePr>
        <p:xfrm>
          <a:off x="6084888" y="6381750"/>
          <a:ext cx="360362" cy="358775"/>
        </p:xfrm>
        <a:graphic>
          <a:graphicData uri="http://schemas.openxmlformats.org/presentationml/2006/ole">
            <p:oleObj spid="_x0000_s32770" name="Acrobat Document" r:id="rId3" imgW="5400498" imgH="5400540" progId="AcroExch.Document.7">
              <p:embed/>
            </p:oleObj>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Beate Hunfeld </a:t>
            </a:r>
            <a:endParaRPr lang="de-DE"/>
          </a:p>
        </p:txBody>
      </p:sp>
      <p:sp>
        <p:nvSpPr>
          <p:cNvPr id="3" name="Fußzeilenplatzhalter 2"/>
          <p:cNvSpPr>
            <a:spLocks noGrp="1"/>
          </p:cNvSpPr>
          <p:nvPr>
            <p:ph type="ftr" sz="quarter" idx="11"/>
          </p:nvPr>
        </p:nvSpPr>
        <p:spPr/>
        <p:txBody>
          <a:bodyPr/>
          <a:lstStyle/>
          <a:p>
            <a:r>
              <a:rPr lang="de-DE" smtClean="0"/>
              <a:t>Präsentation Schulprogramm HQS </a:t>
            </a:r>
            <a:endParaRPr lang="de-DE"/>
          </a:p>
        </p:txBody>
      </p:sp>
      <p:sp>
        <p:nvSpPr>
          <p:cNvPr id="4" name="Foliennummernplatzhalter 3"/>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3794" name="Object 2"/>
          <p:cNvGraphicFramePr>
            <a:graphicFrameLocks noChangeAspect="1"/>
          </p:cNvGraphicFramePr>
          <p:nvPr/>
        </p:nvGraphicFramePr>
        <p:xfrm>
          <a:off x="6084888" y="6381750"/>
          <a:ext cx="360362" cy="358775"/>
        </p:xfrm>
        <a:graphic>
          <a:graphicData uri="http://schemas.openxmlformats.org/presentationml/2006/ole">
            <p:oleObj spid="_x0000_s33794" name="Acrobat Document" r:id="rId3" imgW="5400498" imgH="5400540" progId="AcroExch.Document.7">
              <p:embed/>
            </p:oleObj>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Beate Hunfeld </a:t>
            </a:r>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a:p>
        </p:txBody>
      </p:sp>
      <p:sp>
        <p:nvSpPr>
          <p:cNvPr id="7" name="Foliennummernplatzhalter 6"/>
          <p:cNvSpPr>
            <a:spLocks noGrp="1"/>
          </p:cNvSpPr>
          <p:nvPr>
            <p:ph type="sldNum" sz="quarter" idx="12"/>
          </p:nvPr>
        </p:nvSpPr>
        <p:spPr/>
        <p:txBody>
          <a:bodyPr/>
          <a:lstStyle/>
          <a:p>
            <a:fld id="{51D1A5FB-CF9D-4915-957C-0391C445FF77}"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Beate Hunfeld </a:t>
            </a:r>
            <a:endParaRPr lang="de-DE"/>
          </a:p>
        </p:txBody>
      </p:sp>
      <p:sp>
        <p:nvSpPr>
          <p:cNvPr id="5" name="Fußzeilenplatzhalter 4"/>
          <p:cNvSpPr>
            <a:spLocks noGrp="1"/>
          </p:cNvSpPr>
          <p:nvPr>
            <p:ph type="ftr" sz="quarter" idx="11"/>
          </p:nvPr>
        </p:nvSpPr>
        <p:spPr/>
        <p:txBody>
          <a:bodyPr/>
          <a:lstStyle/>
          <a:p>
            <a:r>
              <a:rPr lang="de-DE" smtClean="0"/>
              <a:t>Präsentation Schulprogramm HQS </a:t>
            </a:r>
            <a:endParaRPr lang="de-DE" dirty="0"/>
          </a:p>
        </p:txBody>
      </p:sp>
      <p:sp>
        <p:nvSpPr>
          <p:cNvPr id="6" name="Foliennummernplatzhalter 5"/>
          <p:cNvSpPr>
            <a:spLocks noGrp="1"/>
          </p:cNvSpPr>
          <p:nvPr>
            <p:ph type="sldNum" sz="quarter" idx="12"/>
          </p:nvPr>
        </p:nvSpPr>
        <p:spPr/>
        <p:txBody>
          <a:bodyPr/>
          <a:lstStyle/>
          <a:p>
            <a:fld id="{050E3BAC-68BD-44CE-B549-2CCCFF60619C}" type="slidenum">
              <a:rPr lang="de-DE" smtClean="0"/>
              <a:pPr/>
              <a:t>‹Nr.›</a:t>
            </a:fld>
            <a:endParaRPr lang="de-DE" dirty="0"/>
          </a:p>
        </p:txBody>
      </p:sp>
      <p:graphicFrame>
        <p:nvGraphicFramePr>
          <p:cNvPr id="12289" name="Object 1"/>
          <p:cNvGraphicFramePr>
            <a:graphicFrameLocks noChangeAspect="1"/>
          </p:cNvGraphicFramePr>
          <p:nvPr/>
        </p:nvGraphicFramePr>
        <p:xfrm>
          <a:off x="6084168" y="6381328"/>
          <a:ext cx="360362" cy="358775"/>
        </p:xfrm>
        <a:graphic>
          <a:graphicData uri="http://schemas.openxmlformats.org/presentationml/2006/ole">
            <p:oleObj spid="_x0000_s12289" name="Acrobat Document" r:id="rId3" imgW="5400498" imgH="5400540" progId="AcroExch.Document.7">
              <p:embed/>
            </p:oleObj>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Beate Hunfeld </a:t>
            </a:r>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a:p>
        </p:txBody>
      </p:sp>
      <p:sp>
        <p:nvSpPr>
          <p:cNvPr id="7" name="Foliennummernplatzhalter 6"/>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4818" name="Object 2"/>
          <p:cNvGraphicFramePr>
            <a:graphicFrameLocks noChangeAspect="1"/>
          </p:cNvGraphicFramePr>
          <p:nvPr/>
        </p:nvGraphicFramePr>
        <p:xfrm>
          <a:off x="6084888" y="6381750"/>
          <a:ext cx="360362" cy="358775"/>
        </p:xfrm>
        <a:graphic>
          <a:graphicData uri="http://schemas.openxmlformats.org/presentationml/2006/ole">
            <p:oleObj spid="_x0000_s34818" name="Acrobat Document" r:id="rId3" imgW="5400498" imgH="5400540" progId="AcroExch.Document.7">
              <p:embed/>
            </p:oleObj>
          </a:graphicData>
        </a:graphic>
      </p:graphicFrame>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Beate Hunfeld </a:t>
            </a:r>
            <a:endParaRPr lang="de-DE"/>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51D1A5FB-CF9D-4915-957C-0391C445FF77}" type="slidenum">
              <a:rPr lang="de-DE" smtClean="0"/>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Beate Hunfeld </a:t>
            </a:r>
            <a:endParaRPr lang="de-DE"/>
          </a:p>
        </p:txBody>
      </p:sp>
      <p:sp>
        <p:nvSpPr>
          <p:cNvPr id="5" name="Fußzeilenplatzhalter 4"/>
          <p:cNvSpPr>
            <a:spLocks noGrp="1"/>
          </p:cNvSpPr>
          <p:nvPr>
            <p:ph type="ftr" sz="quarter" idx="11"/>
          </p:nvPr>
        </p:nvSpPr>
        <p:spPr/>
        <p:txBody>
          <a:bodyPr/>
          <a:lstStyle/>
          <a:p>
            <a:r>
              <a:rPr lang="de-DE" smtClean="0"/>
              <a:t>Präsentation Schulprogramm HQS </a:t>
            </a:r>
            <a:endParaRPr lang="de-DE"/>
          </a:p>
        </p:txBody>
      </p:sp>
      <p:sp>
        <p:nvSpPr>
          <p:cNvPr id="6" name="Foliennummernplatzhalter 5"/>
          <p:cNvSpPr>
            <a:spLocks noGrp="1"/>
          </p:cNvSpPr>
          <p:nvPr>
            <p:ph type="sldNum" sz="quarter" idx="12"/>
          </p:nvPr>
        </p:nvSpPr>
        <p:spPr/>
        <p:txBody>
          <a:bodyPr/>
          <a:lstStyle/>
          <a:p>
            <a:fld id="{51D1A5FB-CF9D-4915-957C-0391C445FF77}" type="slidenum">
              <a:rPr lang="de-DE" smtClean="0"/>
              <a:t>‹Nr.›</a:t>
            </a:fld>
            <a:endParaRPr lang="de-DE"/>
          </a:p>
        </p:txBody>
      </p:sp>
      <p:graphicFrame>
        <p:nvGraphicFramePr>
          <p:cNvPr id="35842" name="Object 2"/>
          <p:cNvGraphicFramePr>
            <a:graphicFrameLocks noChangeAspect="1"/>
          </p:cNvGraphicFramePr>
          <p:nvPr/>
        </p:nvGraphicFramePr>
        <p:xfrm>
          <a:off x="6084888" y="6381750"/>
          <a:ext cx="360362" cy="358775"/>
        </p:xfrm>
        <a:graphic>
          <a:graphicData uri="http://schemas.openxmlformats.org/presentationml/2006/ole">
            <p:oleObj spid="_x0000_s35842" name="Acrobat Document" r:id="rId3" imgW="5400498" imgH="5400540" progId="AcroExch.Document.7">
              <p:embed/>
            </p:oleObj>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Beate Hunfeld </a:t>
            </a:r>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dirty="0" smtClean="0"/>
          </a:p>
        </p:txBody>
      </p:sp>
      <p:sp>
        <p:nvSpPr>
          <p:cNvPr id="6" name="Foliennummernplatzhalter 5"/>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Beate Hunfeld </a:t>
            </a:r>
            <a:endParaRPr lang="de-DE" dirty="0"/>
          </a:p>
        </p:txBody>
      </p:sp>
      <p:sp>
        <p:nvSpPr>
          <p:cNvPr id="6" name="Fußzeilenplatzhalter 5"/>
          <p:cNvSpPr>
            <a:spLocks noGrp="1"/>
          </p:cNvSpPr>
          <p:nvPr>
            <p:ph type="ftr" sz="quarter" idx="11"/>
          </p:nvPr>
        </p:nvSpPr>
        <p:spPr/>
        <p:txBody>
          <a:bodyPr/>
          <a:lstStyle/>
          <a:p>
            <a:r>
              <a:rPr lang="de-DE" smtClean="0"/>
              <a:t>Präsentation Schulprogramm HQS </a:t>
            </a:r>
            <a:endParaRPr lang="de-DE" dirty="0" smtClean="0"/>
          </a:p>
        </p:txBody>
      </p:sp>
      <p:sp>
        <p:nvSpPr>
          <p:cNvPr id="7" name="Foliennummernplatzhalter 6"/>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Beate Hunfeld </a:t>
            </a:r>
            <a:endParaRPr lang="de-DE" dirty="0"/>
          </a:p>
        </p:txBody>
      </p:sp>
      <p:sp>
        <p:nvSpPr>
          <p:cNvPr id="8" name="Fußzeilenplatzhalter 7"/>
          <p:cNvSpPr>
            <a:spLocks noGrp="1"/>
          </p:cNvSpPr>
          <p:nvPr>
            <p:ph type="ftr" sz="quarter" idx="11"/>
          </p:nvPr>
        </p:nvSpPr>
        <p:spPr/>
        <p:txBody>
          <a:bodyPr/>
          <a:lstStyle/>
          <a:p>
            <a:r>
              <a:rPr lang="de-DE" smtClean="0"/>
              <a:t>Präsentation Schulprogramm HQS </a:t>
            </a:r>
            <a:endParaRPr lang="de-DE"/>
          </a:p>
        </p:txBody>
      </p:sp>
      <p:sp>
        <p:nvSpPr>
          <p:cNvPr id="9" name="Foliennummernplatzhalter 8"/>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Beate Hunfeld </a:t>
            </a:r>
            <a:endParaRPr lang="de-DE" dirty="0"/>
          </a:p>
        </p:txBody>
      </p:sp>
      <p:sp>
        <p:nvSpPr>
          <p:cNvPr id="4" name="Fußzeilenplatzhalter 3"/>
          <p:cNvSpPr>
            <a:spLocks noGrp="1"/>
          </p:cNvSpPr>
          <p:nvPr>
            <p:ph type="ftr" sz="quarter" idx="11"/>
          </p:nvPr>
        </p:nvSpPr>
        <p:spPr/>
        <p:txBody>
          <a:bodyPr/>
          <a:lstStyle/>
          <a:p>
            <a:r>
              <a:rPr lang="de-DE" smtClean="0"/>
              <a:t>Präsentation Schulprogramm HQS </a:t>
            </a:r>
            <a:endParaRPr lang="de-DE"/>
          </a:p>
        </p:txBody>
      </p:sp>
      <p:sp>
        <p:nvSpPr>
          <p:cNvPr id="5" name="Foliennummernplatzhalter 4"/>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Beate Hunfeld </a:t>
            </a:r>
            <a:endParaRPr lang="de-DE"/>
          </a:p>
        </p:txBody>
      </p:sp>
      <p:sp>
        <p:nvSpPr>
          <p:cNvPr id="3" name="Fußzeilenplatzhalter 2"/>
          <p:cNvSpPr>
            <a:spLocks noGrp="1"/>
          </p:cNvSpPr>
          <p:nvPr>
            <p:ph type="ftr" sz="quarter" idx="11"/>
          </p:nvPr>
        </p:nvSpPr>
        <p:spPr/>
        <p:txBody>
          <a:bodyPr/>
          <a:lstStyle/>
          <a:p>
            <a:r>
              <a:rPr lang="de-DE" smtClean="0"/>
              <a:t>Präsentation Schulprogramm HQS </a:t>
            </a:r>
            <a:endParaRPr lang="de-DE"/>
          </a:p>
        </p:txBody>
      </p:sp>
      <p:sp>
        <p:nvSpPr>
          <p:cNvPr id="4" name="Foliennummernplatzhalter 3"/>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Beate Hunfeld </a:t>
            </a:r>
            <a:endParaRPr lang="de-DE" dirty="0"/>
          </a:p>
        </p:txBody>
      </p:sp>
      <p:sp>
        <p:nvSpPr>
          <p:cNvPr id="6" name="Fußzeilenplatzhalter 5"/>
          <p:cNvSpPr>
            <a:spLocks noGrp="1"/>
          </p:cNvSpPr>
          <p:nvPr>
            <p:ph type="ftr" sz="quarter" idx="11"/>
          </p:nvPr>
        </p:nvSpPr>
        <p:spPr/>
        <p:txBody>
          <a:bodyPr/>
          <a:lstStyle/>
          <a:p>
            <a:r>
              <a:rPr lang="de-DE" smtClean="0"/>
              <a:t>Präsentation Schulprogramm HQS </a:t>
            </a:r>
            <a:endParaRPr lang="de-DE"/>
          </a:p>
        </p:txBody>
      </p:sp>
      <p:sp>
        <p:nvSpPr>
          <p:cNvPr id="7" name="Foliennummernplatzhalter 6"/>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Beate Hunfeld </a:t>
            </a:r>
            <a:endParaRPr lang="de-DE" dirty="0"/>
          </a:p>
        </p:txBody>
      </p:sp>
      <p:sp>
        <p:nvSpPr>
          <p:cNvPr id="6" name="Fußzeilenplatzhalter 5"/>
          <p:cNvSpPr>
            <a:spLocks noGrp="1"/>
          </p:cNvSpPr>
          <p:nvPr>
            <p:ph type="ftr" sz="quarter" idx="11"/>
          </p:nvPr>
        </p:nvSpPr>
        <p:spPr/>
        <p:txBody>
          <a:bodyPr/>
          <a:lstStyle/>
          <a:p>
            <a:r>
              <a:rPr lang="de-DE" smtClean="0"/>
              <a:t>Präsentation Schulprogramm HQS </a:t>
            </a:r>
            <a:endParaRPr lang="de-DE"/>
          </a:p>
        </p:txBody>
      </p:sp>
      <p:sp>
        <p:nvSpPr>
          <p:cNvPr id="7" name="Foliennummernplatzhalter 6"/>
          <p:cNvSpPr>
            <a:spLocks noGrp="1"/>
          </p:cNvSpPr>
          <p:nvPr>
            <p:ph type="sldNum" sz="quarter" idx="12"/>
          </p:nvPr>
        </p:nvSpPr>
        <p:spPr/>
        <p:txBody>
          <a:bodyPr/>
          <a:lstStyle/>
          <a:p>
            <a:fld id="{050E3BAC-68BD-44CE-B549-2CCCFF60619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Beate Hunfeld </a:t>
            </a:r>
            <a:endParaRPr lang="de-DE" dirty="0"/>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Präsentation Schulprogramm HQS </a:t>
            </a:r>
            <a:endParaRPr lang="de-DE" dirty="0" smtClean="0"/>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E3BAC-68BD-44CE-B549-2CCCFF60619C}" type="slidenum">
              <a:rPr lang="de-DE" smtClean="0"/>
              <a:pPr/>
              <a:t>‹Nr.›</a:t>
            </a:fld>
            <a:endParaRPr lang="de-DE"/>
          </a:p>
        </p:txBody>
      </p:sp>
      <p:graphicFrame>
        <p:nvGraphicFramePr>
          <p:cNvPr id="14337" name="Object 1"/>
          <p:cNvGraphicFramePr>
            <a:graphicFrameLocks noChangeAspect="1"/>
          </p:cNvGraphicFramePr>
          <p:nvPr/>
        </p:nvGraphicFramePr>
        <p:xfrm>
          <a:off x="6084888" y="6381750"/>
          <a:ext cx="360362" cy="358775"/>
        </p:xfrm>
        <a:graphic>
          <a:graphicData uri="http://schemas.openxmlformats.org/presentationml/2006/ole">
            <p:oleObj spid="_x0000_s14337" name="Acrobat Document" r:id="rId14" imgW="5400498" imgH="5400540" progId="AcroExch.Document.7">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Beate Hunfeld </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Präsentation Schulprogramm HQS </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1A5FB-CF9D-4915-957C-0391C445FF77}"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b="1" dirty="0"/>
              <a:t>Schulprogramm HQS</a:t>
            </a:r>
            <a:r>
              <a:rPr lang="de-DE" sz="3600" dirty="0"/>
              <a:t>	</a:t>
            </a:r>
            <a:r>
              <a:rPr lang="de-DE" sz="3600" b="1" dirty="0" smtClean="0"/>
              <a:t>Schuljahr </a:t>
            </a:r>
            <a:r>
              <a:rPr lang="de-DE" sz="3600" b="1" dirty="0" smtClean="0"/>
              <a:t>2010/2011</a:t>
            </a:r>
            <a:r>
              <a:rPr lang="de-DE" sz="3100" dirty="0"/>
              <a:t>	</a:t>
            </a:r>
            <a:r>
              <a:rPr lang="de-DE" sz="2200" dirty="0"/>
              <a:t>  </a:t>
            </a:r>
            <a:r>
              <a:rPr lang="de-DE" dirty="0"/>
              <a:t/>
            </a:r>
            <a:br>
              <a:rPr lang="de-DE" dirty="0"/>
            </a:br>
            <a:endParaRPr lang="de-DE" dirty="0"/>
          </a:p>
        </p:txBody>
      </p:sp>
      <p:graphicFrame>
        <p:nvGraphicFramePr>
          <p:cNvPr id="1026" name="Object 2"/>
          <p:cNvGraphicFramePr>
            <a:graphicFrameLocks noChangeAspect="1"/>
          </p:cNvGraphicFramePr>
          <p:nvPr/>
        </p:nvGraphicFramePr>
        <p:xfrm>
          <a:off x="1619672" y="836712"/>
          <a:ext cx="6021288" cy="6021288"/>
        </p:xfrm>
        <a:graphic>
          <a:graphicData uri="http://schemas.openxmlformats.org/presentationml/2006/ole">
            <p:oleObj spid="_x0000_s1026" name="Acrobat Document" r:id="rId4" imgW="5400498" imgH="5400540" progId="AcroExch.Document.7">
              <p:embed/>
            </p:oleObj>
          </a:graphicData>
        </a:graphic>
      </p:graphicFrame>
      <p:sp>
        <p:nvSpPr>
          <p:cNvPr id="6" name="Foliennummernplatzhalter 5"/>
          <p:cNvSpPr>
            <a:spLocks noGrp="1"/>
          </p:cNvSpPr>
          <p:nvPr>
            <p:ph type="sldNum" sz="quarter" idx="12"/>
          </p:nvPr>
        </p:nvSpPr>
        <p:spPr/>
        <p:txBody>
          <a:bodyPr/>
          <a:lstStyle/>
          <a:p>
            <a:fld id="{050E3BAC-68BD-44CE-B549-2CCCFF60619C}" type="slidenum">
              <a:rPr lang="de-DE" smtClean="0"/>
              <a:pPr/>
              <a:t>1</a:t>
            </a:fld>
            <a:endParaRPr lang="de-DE" dirty="0"/>
          </a:p>
        </p:txBody>
      </p:sp>
      <p:sp>
        <p:nvSpPr>
          <p:cNvPr id="7" name="Fußzeilenplatzhalter 6"/>
          <p:cNvSpPr>
            <a:spLocks noGrp="1"/>
          </p:cNvSpPr>
          <p:nvPr>
            <p:ph type="ftr" sz="quarter" idx="11"/>
          </p:nvPr>
        </p:nvSpPr>
        <p:spPr/>
        <p:txBody>
          <a:bodyPr/>
          <a:lstStyle/>
          <a:p>
            <a:r>
              <a:rPr lang="de-DE" dirty="0" smtClean="0"/>
              <a:t>Präsentation Schulprogramm HQS </a:t>
            </a:r>
            <a:endParaRPr lang="de-DE" dirty="0"/>
          </a:p>
        </p:txBody>
      </p:sp>
      <p:sp>
        <p:nvSpPr>
          <p:cNvPr id="8" name="Datumsplatzhalter 7"/>
          <p:cNvSpPr>
            <a:spLocks noGrp="1"/>
          </p:cNvSpPr>
          <p:nvPr>
            <p:ph type="dt" sz="half" idx="10"/>
          </p:nvPr>
        </p:nvSpPr>
        <p:spPr/>
        <p:txBody>
          <a:bodyPr/>
          <a:lstStyle/>
          <a:p>
            <a:r>
              <a:rPr lang="de-DE" dirty="0" smtClean="0"/>
              <a:t>Beate Hunfeld </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a:solidFill>
            <a:srgbClr val="92D050">
              <a:alpha val="25000"/>
            </a:srgbClr>
          </a:solidFill>
        </p:spPr>
        <p:txBody>
          <a:bodyPr>
            <a:normAutofit/>
          </a:bodyPr>
          <a:lstStyle/>
          <a:p>
            <a:r>
              <a:rPr lang="de-DE" b="1" dirty="0" smtClean="0"/>
              <a:t>Entwicklungsvorhaben</a:t>
            </a:r>
            <a:endParaRPr lang="de-DE" dirty="0"/>
          </a:p>
        </p:txBody>
      </p:sp>
      <p:sp>
        <p:nvSpPr>
          <p:cNvPr id="3" name="Inhaltsplatzhalter 2"/>
          <p:cNvSpPr>
            <a:spLocks noGrp="1"/>
          </p:cNvSpPr>
          <p:nvPr>
            <p:ph idx="1"/>
          </p:nvPr>
        </p:nvSpPr>
        <p:spPr/>
        <p:txBody>
          <a:bodyPr>
            <a:normAutofit fontScale="92500" lnSpcReduction="10000"/>
          </a:bodyPr>
          <a:lstStyle/>
          <a:p>
            <a:r>
              <a:rPr lang="de-DE" sz="2700" dirty="0" err="1"/>
              <a:t>Aktionsplan</a:t>
            </a:r>
          </a:p>
          <a:p>
            <a:pPr lvl="2">
              <a:buFont typeface="Courier New" pitchFamily="49" charset="0"/>
              <a:buChar char="o"/>
            </a:pPr>
            <a:r>
              <a:rPr lang="de-DE" sz="2100" dirty="0" smtClean="0"/>
              <a:t>Schulprogramm</a:t>
            </a:r>
          </a:p>
          <a:p>
            <a:pPr lvl="3">
              <a:buFont typeface="Symbol" pitchFamily="18" charset="2"/>
              <a:buChar char="-"/>
            </a:pPr>
            <a:r>
              <a:rPr lang="de-DE" sz="1700" dirty="0"/>
              <a:t>Gestaltung</a:t>
            </a:r>
          </a:p>
          <a:p>
            <a:pPr lvl="3">
              <a:buFont typeface="Symbol" pitchFamily="18" charset="2"/>
              <a:buChar char="-"/>
            </a:pPr>
            <a:r>
              <a:rPr lang="de-DE" sz="1700" dirty="0"/>
              <a:t>Schul-Logo</a:t>
            </a:r>
          </a:p>
          <a:p>
            <a:pPr lvl="2">
              <a:buFont typeface="Courier New" pitchFamily="49" charset="0"/>
              <a:buChar char="o"/>
            </a:pPr>
            <a:r>
              <a:rPr lang="de-DE" sz="2100" dirty="0"/>
              <a:t>Konzept „PÄM“</a:t>
            </a:r>
          </a:p>
          <a:p>
            <a:pPr lvl="2">
              <a:buFont typeface="Courier New" pitchFamily="49" charset="0"/>
              <a:buChar char="o"/>
            </a:pPr>
            <a:r>
              <a:rPr lang="de-DE" sz="2100" dirty="0"/>
              <a:t>Gesunde </a:t>
            </a:r>
            <a:r>
              <a:rPr lang="de-DE" sz="2100" dirty="0" smtClean="0"/>
              <a:t>Schule</a:t>
            </a:r>
          </a:p>
          <a:p>
            <a:pPr lvl="3">
              <a:buFont typeface="Symbol" pitchFamily="18" charset="2"/>
              <a:buChar char="-"/>
            </a:pPr>
            <a:r>
              <a:rPr lang="de-DE" sz="1700" dirty="0"/>
              <a:t>Mitmachzirkus</a:t>
            </a:r>
          </a:p>
          <a:p>
            <a:pPr lvl="3">
              <a:buFont typeface="Symbol" pitchFamily="18" charset="2"/>
              <a:buChar char="-"/>
            </a:pPr>
            <a:r>
              <a:rPr lang="de-DE" sz="1700" dirty="0"/>
              <a:t>Sportevent: „Bickenbach rennt“</a:t>
            </a:r>
          </a:p>
          <a:p>
            <a:pPr lvl="3">
              <a:buFont typeface="Symbol" pitchFamily="18" charset="2"/>
              <a:buChar char="-"/>
            </a:pPr>
            <a:r>
              <a:rPr lang="de-DE" sz="1700" dirty="0"/>
              <a:t>Kletterwand</a:t>
            </a:r>
          </a:p>
          <a:p>
            <a:pPr lvl="2">
              <a:buFont typeface="Courier New" pitchFamily="49" charset="0"/>
              <a:buChar char="o"/>
            </a:pPr>
            <a:r>
              <a:rPr lang="de-DE" sz="2100" dirty="0"/>
              <a:t>BEP</a:t>
            </a:r>
          </a:p>
          <a:p>
            <a:pPr lvl="3">
              <a:buFont typeface="Symbol" pitchFamily="18" charset="2"/>
              <a:buChar char="-"/>
            </a:pPr>
            <a:r>
              <a:rPr lang="de-DE" sz="1700" dirty="0" smtClean="0"/>
              <a:t>Bildungsprogramme</a:t>
            </a:r>
            <a:endParaRPr lang="de-DE" sz="1700" dirty="0"/>
          </a:p>
          <a:p>
            <a:pPr lvl="3">
              <a:buFont typeface="Symbol" pitchFamily="18" charset="2"/>
              <a:buChar char="-"/>
            </a:pPr>
            <a:r>
              <a:rPr lang="de-DE" sz="1700" dirty="0" smtClean="0"/>
              <a:t>Kennenlerntage</a:t>
            </a:r>
            <a:endParaRPr lang="de-DE" sz="1700" dirty="0"/>
          </a:p>
          <a:p>
            <a:pPr lvl="2">
              <a:buFont typeface="Courier New" pitchFamily="49" charset="0"/>
              <a:buChar char="o"/>
            </a:pPr>
            <a:r>
              <a:rPr lang="de-DE" sz="2100" dirty="0"/>
              <a:t>Förderkonzept</a:t>
            </a:r>
          </a:p>
          <a:p>
            <a:r>
              <a:rPr lang="de-DE" sz="2700" dirty="0"/>
              <a:t>Fortbildungskonzept</a:t>
            </a:r>
          </a:p>
        </p:txBody>
      </p:sp>
      <p:sp>
        <p:nvSpPr>
          <p:cNvPr id="5" name="Foliennummernplatzhalter 4"/>
          <p:cNvSpPr>
            <a:spLocks noGrp="1"/>
          </p:cNvSpPr>
          <p:nvPr>
            <p:ph type="sldNum" sz="quarter" idx="12"/>
          </p:nvPr>
        </p:nvSpPr>
        <p:spPr/>
        <p:txBody>
          <a:bodyPr/>
          <a:lstStyle/>
          <a:p>
            <a:fld id="{050E3BAC-68BD-44CE-B549-2CCCFF60619C}" type="slidenum">
              <a:rPr lang="de-DE" smtClean="0"/>
              <a:pPr/>
              <a:t>10</a:t>
            </a:fld>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dirty="0"/>
          </a:p>
        </p:txBody>
      </p:sp>
      <p:sp>
        <p:nvSpPr>
          <p:cNvPr id="8" name="Datumsplatzhalter 7"/>
          <p:cNvSpPr>
            <a:spLocks noGrp="1"/>
          </p:cNvSpPr>
          <p:nvPr>
            <p:ph type="dt" sz="half" idx="10"/>
          </p:nvPr>
        </p:nvSpPr>
        <p:spPr/>
        <p:txBody>
          <a:bodyPr/>
          <a:lstStyle/>
          <a:p>
            <a:r>
              <a:rPr lang="de-DE" smtClean="0"/>
              <a:t>Beate Hunfeld </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12" name="Textplatzhalter 11"/>
          <p:cNvSpPr>
            <a:spLocks noGrp="1"/>
          </p:cNvSpPr>
          <p:nvPr>
            <p:ph type="body" idx="1"/>
          </p:nvPr>
        </p:nvSpPr>
        <p:spPr/>
        <p:txBody>
          <a:bodyPr>
            <a:normAutofit/>
          </a:bodyPr>
          <a:lstStyle/>
          <a:p>
            <a:pPr algn="ctr"/>
            <a:r>
              <a:rPr lang="de-DE" sz="2800" dirty="0" smtClean="0"/>
              <a:t>spannendes Lernen</a:t>
            </a:r>
            <a:endParaRPr lang="de-DE" sz="2800" dirty="0"/>
          </a:p>
        </p:txBody>
      </p:sp>
      <p:sp>
        <p:nvSpPr>
          <p:cNvPr id="3" name="Inhaltsplatzhalter 2"/>
          <p:cNvSpPr>
            <a:spLocks noGrp="1"/>
          </p:cNvSpPr>
          <p:nvPr>
            <p:ph sz="half" idx="2"/>
          </p:nvPr>
        </p:nvSpPr>
        <p:spPr>
          <a:solidFill>
            <a:srgbClr val="FFFF00">
              <a:alpha val="25000"/>
            </a:srgbClr>
          </a:solidFill>
        </p:spPr>
        <p:txBody>
          <a:bodyPr>
            <a:normAutofit/>
          </a:bodyPr>
          <a:lstStyle/>
          <a:p>
            <a:pPr>
              <a:buNone/>
            </a:pPr>
            <a:r>
              <a:rPr lang="de-DE" dirty="0" smtClean="0"/>
              <a:t>		</a:t>
            </a:r>
            <a:r>
              <a:rPr lang="de-DE" sz="2200" dirty="0" smtClean="0"/>
              <a:t>entdeckend</a:t>
            </a:r>
          </a:p>
          <a:p>
            <a:pPr>
              <a:buNone/>
            </a:pPr>
            <a:r>
              <a:rPr lang="de-DE" sz="2200" dirty="0" smtClean="0"/>
              <a:t>forschend</a:t>
            </a:r>
          </a:p>
          <a:p>
            <a:pPr>
              <a:buNone/>
            </a:pPr>
            <a:r>
              <a:rPr lang="de-DE" sz="2200" dirty="0" smtClean="0"/>
              <a:t>		selbständig</a:t>
            </a:r>
          </a:p>
          <a:p>
            <a:pPr algn="r">
              <a:buNone/>
            </a:pPr>
            <a:r>
              <a:rPr lang="de-DE" sz="2200" dirty="0" smtClean="0"/>
              <a:t>verantwortlich</a:t>
            </a:r>
          </a:p>
          <a:p>
            <a:pPr>
              <a:buNone/>
            </a:pPr>
            <a:r>
              <a:rPr lang="de-DE" sz="2200" dirty="0" smtClean="0"/>
              <a:t>anstrengungsbereit</a:t>
            </a:r>
          </a:p>
          <a:p>
            <a:pPr>
              <a:buNone/>
            </a:pPr>
            <a:r>
              <a:rPr lang="de-DE" sz="2200" dirty="0" smtClean="0"/>
              <a:t>				kreativ</a:t>
            </a:r>
          </a:p>
          <a:p>
            <a:pPr>
              <a:buNone/>
            </a:pPr>
            <a:r>
              <a:rPr lang="de-DE" sz="2200" dirty="0"/>
              <a:t>	</a:t>
            </a:r>
            <a:r>
              <a:rPr lang="de-DE" sz="2200" dirty="0" smtClean="0"/>
              <a:t>kompetenzorientiert</a:t>
            </a:r>
          </a:p>
          <a:p>
            <a:pPr algn="ctr">
              <a:buNone/>
            </a:pPr>
            <a:r>
              <a:rPr lang="de-DE" sz="2200" dirty="0"/>
              <a:t>	</a:t>
            </a:r>
            <a:r>
              <a:rPr lang="de-DE" sz="2200" dirty="0" smtClean="0"/>
              <a:t>		konzentriert</a:t>
            </a:r>
          </a:p>
          <a:p>
            <a:pPr>
              <a:buNone/>
            </a:pPr>
            <a:r>
              <a:rPr lang="de-DE" sz="2200" dirty="0" smtClean="0"/>
              <a:t>	kooperativ</a:t>
            </a:r>
            <a:endParaRPr lang="de-DE" sz="2200" dirty="0"/>
          </a:p>
        </p:txBody>
      </p:sp>
      <p:sp>
        <p:nvSpPr>
          <p:cNvPr id="13" name="Textplatzhalter 12"/>
          <p:cNvSpPr>
            <a:spLocks noGrp="1"/>
          </p:cNvSpPr>
          <p:nvPr>
            <p:ph type="body" sz="quarter" idx="3"/>
          </p:nvPr>
        </p:nvSpPr>
        <p:spPr/>
        <p:txBody>
          <a:bodyPr>
            <a:normAutofit/>
          </a:bodyPr>
          <a:lstStyle/>
          <a:p>
            <a:pPr algn="ctr"/>
            <a:r>
              <a:rPr lang="de-DE" sz="2800" dirty="0" smtClean="0"/>
              <a:t>entspannendes Lernen</a:t>
            </a:r>
            <a:endParaRPr lang="de-DE" sz="2800" dirty="0"/>
          </a:p>
        </p:txBody>
      </p:sp>
      <p:sp>
        <p:nvSpPr>
          <p:cNvPr id="4" name="Inhaltsplatzhalter 3"/>
          <p:cNvSpPr>
            <a:spLocks noGrp="1"/>
          </p:cNvSpPr>
          <p:nvPr>
            <p:ph sz="quarter" idx="4"/>
          </p:nvPr>
        </p:nvSpPr>
        <p:spPr>
          <a:solidFill>
            <a:srgbClr val="FFFF00">
              <a:alpha val="25000"/>
            </a:srgbClr>
          </a:solidFill>
        </p:spPr>
        <p:txBody>
          <a:bodyPr>
            <a:normAutofit fontScale="92500" lnSpcReduction="10000"/>
          </a:bodyPr>
          <a:lstStyle/>
          <a:p>
            <a:pPr algn="ctr">
              <a:buNone/>
            </a:pPr>
            <a:r>
              <a:rPr lang="de-DE" dirty="0" smtClean="0"/>
              <a:t>unterstützend</a:t>
            </a:r>
          </a:p>
          <a:p>
            <a:pPr>
              <a:buNone/>
            </a:pPr>
            <a:r>
              <a:rPr lang="de-DE" dirty="0" smtClean="0"/>
              <a:t>gewaltfrei</a:t>
            </a:r>
          </a:p>
          <a:p>
            <a:pPr algn="ctr">
              <a:buNone/>
            </a:pPr>
            <a:r>
              <a:rPr lang="de-DE" dirty="0" smtClean="0"/>
              <a:t>respektvoll</a:t>
            </a:r>
          </a:p>
          <a:p>
            <a:pPr>
              <a:buNone/>
            </a:pPr>
            <a:r>
              <a:rPr lang="de-DE" dirty="0"/>
              <a:t>	</a:t>
            </a:r>
            <a:r>
              <a:rPr lang="de-DE" dirty="0" smtClean="0"/>
              <a:t>			bewegt</a:t>
            </a:r>
          </a:p>
          <a:p>
            <a:pPr>
              <a:buNone/>
            </a:pPr>
            <a:r>
              <a:rPr lang="de-DE" dirty="0" smtClean="0"/>
              <a:t>		gesund</a:t>
            </a:r>
          </a:p>
          <a:p>
            <a:pPr>
              <a:buNone/>
            </a:pPr>
            <a:r>
              <a:rPr lang="de-DE" dirty="0" smtClean="0"/>
              <a:t>			entlastend</a:t>
            </a:r>
          </a:p>
          <a:p>
            <a:pPr>
              <a:buNone/>
            </a:pPr>
            <a:r>
              <a:rPr lang="de-DE" dirty="0" smtClean="0"/>
              <a:t>streitschlichtend</a:t>
            </a:r>
          </a:p>
          <a:p>
            <a:pPr>
              <a:buNone/>
            </a:pPr>
            <a:r>
              <a:rPr lang="de-DE" dirty="0" smtClean="0"/>
              <a:t>				helfend</a:t>
            </a:r>
          </a:p>
          <a:p>
            <a:pPr>
              <a:buNone/>
            </a:pPr>
            <a:r>
              <a:rPr lang="de-DE" dirty="0" smtClean="0"/>
              <a:t>		individuell</a:t>
            </a:r>
          </a:p>
          <a:p>
            <a:pPr>
              <a:buNone/>
            </a:pPr>
            <a:r>
              <a:rPr lang="de-DE" dirty="0" smtClean="0"/>
              <a:t>			wertschätzend</a:t>
            </a:r>
          </a:p>
          <a:p>
            <a:pPr>
              <a:buNone/>
            </a:pPr>
            <a:endParaRPr lang="de-DE" dirty="0"/>
          </a:p>
        </p:txBody>
      </p:sp>
      <p:sp>
        <p:nvSpPr>
          <p:cNvPr id="6" name="Fußzeilenplatzhalter 5"/>
          <p:cNvSpPr>
            <a:spLocks noGrp="1"/>
          </p:cNvSpPr>
          <p:nvPr>
            <p:ph type="ftr" sz="quarter" idx="11"/>
          </p:nvPr>
        </p:nvSpPr>
        <p:spPr/>
        <p:txBody>
          <a:bodyPr/>
          <a:lstStyle/>
          <a:p>
            <a:r>
              <a:rPr lang="de-DE" smtClean="0"/>
              <a:t>Präsentation Schulprogramm HQS </a:t>
            </a:r>
            <a:endParaRPr lang="de-DE" dirty="0"/>
          </a:p>
        </p:txBody>
      </p:sp>
      <p:sp>
        <p:nvSpPr>
          <p:cNvPr id="7" name="Foliennummernplatzhalter 6"/>
          <p:cNvSpPr>
            <a:spLocks noGrp="1"/>
          </p:cNvSpPr>
          <p:nvPr>
            <p:ph type="sldNum" sz="quarter" idx="12"/>
          </p:nvPr>
        </p:nvSpPr>
        <p:spPr/>
        <p:txBody>
          <a:bodyPr/>
          <a:lstStyle/>
          <a:p>
            <a:fld id="{050E3BAC-68BD-44CE-B549-2CCCFF60619C}" type="slidenum">
              <a:rPr lang="de-DE" smtClean="0"/>
              <a:pPr/>
              <a:t>2</a:t>
            </a:fld>
            <a:endParaRPr lang="de-DE"/>
          </a:p>
        </p:txBody>
      </p:sp>
      <p:sp>
        <p:nvSpPr>
          <p:cNvPr id="14" name="Datumsplatzhalter 13"/>
          <p:cNvSpPr>
            <a:spLocks noGrp="1"/>
          </p:cNvSpPr>
          <p:nvPr>
            <p:ph type="dt" sz="half" idx="10"/>
          </p:nvPr>
        </p:nvSpPr>
        <p:spPr/>
        <p:txBody>
          <a:bodyPr/>
          <a:lstStyle/>
          <a:p>
            <a:r>
              <a:rPr lang="de-DE" smtClean="0"/>
              <a:t>Beate Hunfeld </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77888" y="2060848"/>
            <a:ext cx="2016226" cy="4032448"/>
          </a:xfrm>
          <a:prstGeom prst="rect">
            <a:avLst/>
          </a:prstGeom>
          <a:solidFill>
            <a:srgbClr val="00B0F0">
              <a:alpha val="25000"/>
            </a:srgbClr>
          </a:solidFill>
        </p:spPr>
        <p:txBody>
          <a:bodyPr vert="vert270" wrap="square" rtlCol="0" anchor="ctr" anchorCtr="1">
            <a:noAutofit/>
          </a:bodyPr>
          <a:lstStyle/>
          <a:p>
            <a:pPr algn="ctr"/>
            <a:r>
              <a:rPr lang="de-DE" sz="4800" dirty="0" smtClean="0"/>
              <a:t>Lernumgebung</a:t>
            </a:r>
            <a:endParaRPr lang="de-DE" sz="4800" dirty="0"/>
          </a:p>
        </p:txBody>
      </p:sp>
      <p:sp>
        <p:nvSpPr>
          <p:cNvPr id="16" name="Textfeld 15"/>
          <p:cNvSpPr txBox="1"/>
          <p:nvPr/>
        </p:nvSpPr>
        <p:spPr>
          <a:xfrm>
            <a:off x="3574230" y="2060848"/>
            <a:ext cx="2016226" cy="4032448"/>
          </a:xfrm>
          <a:prstGeom prst="rect">
            <a:avLst/>
          </a:prstGeom>
          <a:solidFill>
            <a:srgbClr val="00B0F0">
              <a:alpha val="25000"/>
            </a:srgbClr>
          </a:solidFill>
        </p:spPr>
        <p:txBody>
          <a:bodyPr vert="vert270" wrap="square" rtlCol="0" anchor="ctr" anchorCtr="1">
            <a:noAutofit/>
          </a:bodyPr>
          <a:lstStyle/>
          <a:p>
            <a:pPr algn="ctr"/>
            <a:r>
              <a:rPr lang="de-DE" sz="4800" dirty="0" smtClean="0"/>
              <a:t>Förderung</a:t>
            </a:r>
            <a:endParaRPr lang="de-DE" sz="4800" dirty="0"/>
          </a:p>
        </p:txBody>
      </p:sp>
      <p:sp>
        <p:nvSpPr>
          <p:cNvPr id="17" name="Textfeld 16"/>
          <p:cNvSpPr txBox="1"/>
          <p:nvPr/>
        </p:nvSpPr>
        <p:spPr>
          <a:xfrm>
            <a:off x="6670574" y="2060848"/>
            <a:ext cx="2016226" cy="4032448"/>
          </a:xfrm>
          <a:prstGeom prst="rect">
            <a:avLst/>
          </a:prstGeom>
          <a:solidFill>
            <a:srgbClr val="00B0F0">
              <a:alpha val="25000"/>
            </a:srgbClr>
          </a:solidFill>
        </p:spPr>
        <p:txBody>
          <a:bodyPr vert="vert270" wrap="square" rtlCol="0" anchor="ctr" anchorCtr="1">
            <a:noAutofit/>
          </a:bodyPr>
          <a:lstStyle/>
          <a:p>
            <a:pPr algn="ctr"/>
            <a:r>
              <a:rPr lang="de-DE" sz="4800" dirty="0" smtClean="0"/>
              <a:t>Kooperation</a:t>
            </a:r>
            <a:endParaRPr lang="de-DE" sz="4800" dirty="0"/>
          </a:p>
        </p:txBody>
      </p:sp>
      <p:sp>
        <p:nvSpPr>
          <p:cNvPr id="19" name="Titel 18"/>
          <p:cNvSpPr>
            <a:spLocks noGrp="1"/>
          </p:cNvSpPr>
          <p:nvPr>
            <p:ph type="title"/>
          </p:nvPr>
        </p:nvSpPr>
        <p:spPr>
          <a:xfrm>
            <a:off x="467544" y="274638"/>
            <a:ext cx="8229600" cy="1143000"/>
          </a:xfrm>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20" name="Foliennummernplatzhalter 19"/>
          <p:cNvSpPr>
            <a:spLocks noGrp="1"/>
          </p:cNvSpPr>
          <p:nvPr>
            <p:ph type="sldNum" sz="quarter" idx="12"/>
          </p:nvPr>
        </p:nvSpPr>
        <p:spPr/>
        <p:txBody>
          <a:bodyPr/>
          <a:lstStyle/>
          <a:p>
            <a:fld id="{050E3BAC-68BD-44CE-B549-2CCCFF60619C}" type="slidenum">
              <a:rPr lang="de-DE" smtClean="0"/>
              <a:pPr/>
              <a:t>3</a:t>
            </a:fld>
            <a:endParaRPr lang="de-DE"/>
          </a:p>
        </p:txBody>
      </p:sp>
      <p:sp>
        <p:nvSpPr>
          <p:cNvPr id="21" name="Fußzeilenplatzhalter 20"/>
          <p:cNvSpPr>
            <a:spLocks noGrp="1"/>
          </p:cNvSpPr>
          <p:nvPr>
            <p:ph type="ftr" sz="quarter" idx="11"/>
          </p:nvPr>
        </p:nvSpPr>
        <p:spPr/>
        <p:txBody>
          <a:bodyPr/>
          <a:lstStyle/>
          <a:p>
            <a:r>
              <a:rPr lang="de-DE" smtClean="0"/>
              <a:t>Präsentation Schulprogramm HQS </a:t>
            </a:r>
            <a:endParaRPr lang="de-DE" dirty="0"/>
          </a:p>
        </p:txBody>
      </p:sp>
      <p:sp>
        <p:nvSpPr>
          <p:cNvPr id="23" name="Datumsplatzhalter 22"/>
          <p:cNvSpPr>
            <a:spLocks noGrp="1"/>
          </p:cNvSpPr>
          <p:nvPr>
            <p:ph type="dt" sz="half" idx="10"/>
          </p:nvPr>
        </p:nvSpPr>
        <p:spPr/>
        <p:txBody>
          <a:bodyPr/>
          <a:lstStyle/>
          <a:p>
            <a:r>
              <a:rPr lang="de-DE" smtClean="0"/>
              <a:t>Beate Hunfeld </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3" name="Inhaltsplatzhalter 2"/>
          <p:cNvSpPr>
            <a:spLocks noGrp="1"/>
          </p:cNvSpPr>
          <p:nvPr>
            <p:ph idx="1"/>
          </p:nvPr>
        </p:nvSpPr>
        <p:spPr>
          <a:solidFill>
            <a:srgbClr val="00B0F0">
              <a:alpha val="25000"/>
            </a:srgbClr>
          </a:solidFill>
        </p:spPr>
        <p:txBody>
          <a:bodyPr>
            <a:normAutofit fontScale="92500"/>
          </a:bodyPr>
          <a:lstStyle/>
          <a:p>
            <a:pPr algn="ctr">
              <a:buNone/>
            </a:pPr>
            <a:r>
              <a:rPr lang="de-DE" sz="3900" b="1" dirty="0" smtClean="0"/>
              <a:t>1. Säule: </a:t>
            </a:r>
            <a:r>
              <a:rPr lang="de-DE" sz="3900" b="1" dirty="0" smtClean="0"/>
              <a:t>Lernumgebung</a:t>
            </a:r>
            <a:endParaRPr lang="de-DE" sz="3900" b="1" dirty="0" smtClean="0"/>
          </a:p>
          <a:p>
            <a:pPr>
              <a:buNone/>
            </a:pPr>
            <a:r>
              <a:rPr lang="de-DE" dirty="0" smtClean="0"/>
              <a:t>	Wir wollen eine anregende Lernumgebung gestalten, in der sich alle Beteiligten durch einen offenen und respektvollen Umgang miteinander wohl fühlen. Vereinbarten Regeln, die von Schülern, Lehrern und Eltern gemeinsam erarbeitet wurden, sowie altersgemäße Rituale dienen als Unterstützung.</a:t>
            </a:r>
          </a:p>
          <a:p>
            <a:pPr>
              <a:buNone/>
            </a:pPr>
            <a:r>
              <a:rPr lang="de-DE" dirty="0" smtClean="0"/>
              <a:t> </a:t>
            </a:r>
          </a:p>
          <a:p>
            <a:endParaRPr lang="de-DE" dirty="0"/>
          </a:p>
        </p:txBody>
      </p:sp>
      <p:sp>
        <p:nvSpPr>
          <p:cNvPr id="4" name="Foliennummernplatzhalter 3"/>
          <p:cNvSpPr>
            <a:spLocks noGrp="1"/>
          </p:cNvSpPr>
          <p:nvPr>
            <p:ph type="sldNum" sz="quarter" idx="12"/>
          </p:nvPr>
        </p:nvSpPr>
        <p:spPr/>
        <p:txBody>
          <a:bodyPr/>
          <a:lstStyle/>
          <a:p>
            <a:fld id="{050E3BAC-68BD-44CE-B549-2CCCFF60619C}" type="slidenum">
              <a:rPr lang="de-DE" smtClean="0"/>
              <a:pPr/>
              <a:t>4</a:t>
            </a:fld>
            <a:endParaRPr lang="de-DE" dirty="0"/>
          </a:p>
        </p:txBody>
      </p:sp>
      <p:sp>
        <p:nvSpPr>
          <p:cNvPr id="5" name="Fußzeilenplatzhalter 4"/>
          <p:cNvSpPr>
            <a:spLocks noGrp="1"/>
          </p:cNvSpPr>
          <p:nvPr>
            <p:ph type="ftr" sz="quarter" idx="11"/>
          </p:nvPr>
        </p:nvSpPr>
        <p:spPr/>
        <p:txBody>
          <a:bodyPr/>
          <a:lstStyle/>
          <a:p>
            <a:r>
              <a:rPr lang="de-DE" smtClean="0"/>
              <a:t>Präsentation Schulprogramm HQS </a:t>
            </a:r>
            <a:endParaRPr lang="de-DE" dirty="0"/>
          </a:p>
        </p:txBody>
      </p:sp>
      <p:sp>
        <p:nvSpPr>
          <p:cNvPr id="8" name="Datumsplatzhalter 7"/>
          <p:cNvSpPr>
            <a:spLocks noGrp="1"/>
          </p:cNvSpPr>
          <p:nvPr>
            <p:ph type="dt" sz="half" idx="10"/>
          </p:nvPr>
        </p:nvSpPr>
        <p:spPr/>
        <p:txBody>
          <a:bodyPr/>
          <a:lstStyle/>
          <a:p>
            <a:r>
              <a:rPr lang="de-DE" smtClean="0"/>
              <a:t>Beate Hunfeld </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5" name="Inhaltsplatzhalter 4"/>
          <p:cNvSpPr>
            <a:spLocks noGrp="1"/>
          </p:cNvSpPr>
          <p:nvPr>
            <p:ph sz="half" idx="1"/>
          </p:nvPr>
        </p:nvSpPr>
        <p:spPr>
          <a:xfrm>
            <a:off x="457200" y="1600201"/>
            <a:ext cx="4038600" cy="4637111"/>
          </a:xfrm>
          <a:solidFill>
            <a:srgbClr val="00B0F0">
              <a:alpha val="25000"/>
            </a:srgbClr>
          </a:solidFill>
        </p:spPr>
        <p:txBody>
          <a:bodyPr>
            <a:normAutofit fontScale="85000" lnSpcReduction="20000"/>
          </a:bodyPr>
          <a:lstStyle/>
          <a:p>
            <a:pPr marL="514350" indent="-514350" algn="ctr">
              <a:buNone/>
            </a:pPr>
            <a:r>
              <a:rPr lang="de-DE" b="1" dirty="0" smtClean="0"/>
              <a:t>1. Säule</a:t>
            </a:r>
            <a:r>
              <a:rPr lang="de-DE" b="1" dirty="0" smtClean="0"/>
              <a:t>:</a:t>
            </a:r>
          </a:p>
          <a:p>
            <a:pPr>
              <a:buNone/>
            </a:pPr>
            <a:r>
              <a:rPr lang="de-DE" dirty="0" smtClean="0"/>
              <a:t>	</a:t>
            </a:r>
          </a:p>
          <a:p>
            <a:pPr>
              <a:buNone/>
            </a:pPr>
            <a:endParaRPr lang="de-DE" dirty="0" smtClean="0"/>
          </a:p>
          <a:p>
            <a:pPr>
              <a:buNone/>
            </a:pPr>
            <a:endParaRPr lang="de-DE" dirty="0" smtClean="0"/>
          </a:p>
          <a:p>
            <a:pPr>
              <a:buNone/>
            </a:pPr>
            <a:endParaRPr lang="de-DE" dirty="0" smtClean="0"/>
          </a:p>
          <a:p>
            <a:pPr algn="ctr">
              <a:buNone/>
            </a:pPr>
            <a:r>
              <a:rPr lang="de-DE" sz="5600" dirty="0" smtClean="0"/>
              <a:t>Lernumgebung</a:t>
            </a:r>
          </a:p>
          <a:p>
            <a:endParaRPr lang="de-DE" dirty="0"/>
          </a:p>
        </p:txBody>
      </p:sp>
      <p:sp>
        <p:nvSpPr>
          <p:cNvPr id="6" name="Inhaltsplatzhalter 5"/>
          <p:cNvSpPr>
            <a:spLocks noGrp="1"/>
          </p:cNvSpPr>
          <p:nvPr>
            <p:ph sz="half" idx="2"/>
          </p:nvPr>
        </p:nvSpPr>
        <p:spPr>
          <a:xfrm>
            <a:off x="4932040" y="1628800"/>
            <a:ext cx="3456384" cy="4824536"/>
          </a:xfrm>
        </p:spPr>
        <p:txBody>
          <a:bodyPr>
            <a:normAutofit fontScale="85000" lnSpcReduction="20000"/>
          </a:bodyPr>
          <a:lstStyle/>
          <a:p>
            <a:pPr>
              <a:buNone/>
            </a:pPr>
            <a:r>
              <a:rPr lang="en-US" b="1" dirty="0" err="1" smtClean="0"/>
              <a:t>Gesunde</a:t>
            </a:r>
            <a:r>
              <a:rPr lang="en-US" b="1" dirty="0" smtClean="0"/>
              <a:t> </a:t>
            </a:r>
            <a:r>
              <a:rPr lang="en-US" b="1" dirty="0" err="1" smtClean="0"/>
              <a:t>Schule</a:t>
            </a:r>
            <a:endParaRPr lang="en-US" b="1" dirty="0" smtClean="0"/>
          </a:p>
          <a:p>
            <a:r>
              <a:rPr lang="en-US" sz="2400" dirty="0" err="1" smtClean="0"/>
              <a:t>Bewegungskonzept</a:t>
            </a:r>
            <a:endParaRPr lang="de-DE" sz="2400" dirty="0" smtClean="0"/>
          </a:p>
          <a:p>
            <a:r>
              <a:rPr lang="en-US" sz="2400" dirty="0" err="1" smtClean="0"/>
              <a:t>Verkehrskonzept</a:t>
            </a:r>
            <a:endParaRPr lang="en-US" sz="2400" dirty="0" smtClean="0"/>
          </a:p>
          <a:p>
            <a:r>
              <a:rPr lang="en-US" sz="2400" dirty="0" err="1" smtClean="0"/>
              <a:t>Ernährungskonzept</a:t>
            </a:r>
            <a:endParaRPr lang="en-US" sz="2400" dirty="0" smtClean="0"/>
          </a:p>
          <a:p>
            <a:r>
              <a:rPr lang="en-US" sz="2400" dirty="0" err="1" smtClean="0"/>
              <a:t>Gewaltpräventionskonzept</a:t>
            </a:r>
            <a:endParaRPr lang="en-US" sz="2400" dirty="0" smtClean="0"/>
          </a:p>
          <a:p>
            <a:r>
              <a:rPr lang="en-US" sz="2400" dirty="0" err="1" smtClean="0"/>
              <a:t>Umweltkonzept</a:t>
            </a:r>
            <a:endParaRPr lang="en-US" sz="2400" dirty="0" smtClean="0"/>
          </a:p>
          <a:p>
            <a:pPr>
              <a:buNone/>
            </a:pPr>
            <a:endParaRPr lang="en-US" sz="2400" dirty="0" smtClean="0"/>
          </a:p>
          <a:p>
            <a:pPr>
              <a:buNone/>
            </a:pPr>
            <a:r>
              <a:rPr lang="de-DE" b="1" dirty="0" smtClean="0"/>
              <a:t>Betreuungs- und Lernangebote im außerunterrichtlichen Bereich</a:t>
            </a:r>
            <a:endParaRPr lang="en-US" b="1" dirty="0" smtClean="0"/>
          </a:p>
          <a:p>
            <a:r>
              <a:rPr lang="en-US" sz="2400" dirty="0" err="1" smtClean="0"/>
              <a:t>Betreuungskonzept</a:t>
            </a:r>
            <a:endParaRPr lang="en-US" sz="2400" dirty="0" smtClean="0"/>
          </a:p>
          <a:p>
            <a:r>
              <a:rPr lang="en-US" sz="2400" dirty="0" err="1" smtClean="0"/>
              <a:t>Arbeitsgemeinschaften</a:t>
            </a:r>
            <a:endParaRPr lang="en-US" sz="2400" dirty="0" smtClean="0"/>
          </a:p>
          <a:p>
            <a:r>
              <a:rPr lang="en-US" sz="2400" dirty="0" smtClean="0"/>
              <a:t>PÄM-</a:t>
            </a:r>
            <a:r>
              <a:rPr lang="en-US" sz="2400" dirty="0" err="1" smtClean="0"/>
              <a:t>Konzept</a:t>
            </a:r>
            <a:endParaRPr lang="de-DE" sz="2400" dirty="0" smtClean="0"/>
          </a:p>
          <a:p>
            <a:endParaRPr lang="de-DE" dirty="0" smtClean="0"/>
          </a:p>
          <a:p>
            <a:endParaRPr lang="de-DE" dirty="0"/>
          </a:p>
        </p:txBody>
      </p:sp>
      <p:sp>
        <p:nvSpPr>
          <p:cNvPr id="7" name="Foliennummernplatzhalter 6"/>
          <p:cNvSpPr>
            <a:spLocks noGrp="1"/>
          </p:cNvSpPr>
          <p:nvPr>
            <p:ph type="sldNum" sz="quarter" idx="12"/>
          </p:nvPr>
        </p:nvSpPr>
        <p:spPr/>
        <p:txBody>
          <a:bodyPr/>
          <a:lstStyle/>
          <a:p>
            <a:fld id="{050E3BAC-68BD-44CE-B549-2CCCFF60619C}" type="slidenum">
              <a:rPr lang="de-DE" smtClean="0"/>
              <a:pPr/>
              <a:t>5</a:t>
            </a:fld>
            <a:endParaRPr lang="de-DE"/>
          </a:p>
        </p:txBody>
      </p:sp>
      <p:sp>
        <p:nvSpPr>
          <p:cNvPr id="8" name="Fußzeilenplatzhalter 7"/>
          <p:cNvSpPr>
            <a:spLocks noGrp="1"/>
          </p:cNvSpPr>
          <p:nvPr>
            <p:ph type="ftr" sz="quarter" idx="11"/>
          </p:nvPr>
        </p:nvSpPr>
        <p:spPr/>
        <p:txBody>
          <a:bodyPr/>
          <a:lstStyle/>
          <a:p>
            <a:r>
              <a:rPr lang="de-DE" smtClean="0"/>
              <a:t>Präsentation Schulprogramm HQS </a:t>
            </a:r>
            <a:endParaRPr lang="de-DE" dirty="0"/>
          </a:p>
        </p:txBody>
      </p:sp>
      <p:sp>
        <p:nvSpPr>
          <p:cNvPr id="10" name="Datumsplatzhalter 9"/>
          <p:cNvSpPr>
            <a:spLocks noGrp="1"/>
          </p:cNvSpPr>
          <p:nvPr>
            <p:ph type="dt" sz="half" idx="10"/>
          </p:nvPr>
        </p:nvSpPr>
        <p:spPr/>
        <p:txBody>
          <a:bodyPr/>
          <a:lstStyle/>
          <a:p>
            <a:r>
              <a:rPr lang="de-DE" smtClean="0"/>
              <a:t>Beate Hunfeld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b="1" dirty="0"/>
          </a:p>
        </p:txBody>
      </p:sp>
      <p:sp>
        <p:nvSpPr>
          <p:cNvPr id="3" name="Inhaltsplatzhalter 2"/>
          <p:cNvSpPr>
            <a:spLocks noGrp="1"/>
          </p:cNvSpPr>
          <p:nvPr>
            <p:ph idx="1"/>
          </p:nvPr>
        </p:nvSpPr>
        <p:spPr>
          <a:solidFill>
            <a:srgbClr val="00B0F0">
              <a:alpha val="25000"/>
            </a:srgbClr>
          </a:solidFill>
          <a:ln>
            <a:noFill/>
          </a:ln>
        </p:spPr>
        <p:txBody>
          <a:bodyPr>
            <a:normAutofit/>
          </a:bodyPr>
          <a:lstStyle/>
          <a:p>
            <a:pPr algn="ctr">
              <a:buNone/>
            </a:pPr>
            <a:r>
              <a:rPr lang="de-DE" sz="3600" b="1" dirty="0" smtClean="0"/>
              <a:t>2. </a:t>
            </a:r>
            <a:r>
              <a:rPr lang="de-DE" sz="3600" b="1" dirty="0" smtClean="0"/>
              <a:t>Säule: Förderung</a:t>
            </a:r>
            <a:endParaRPr lang="de-DE" sz="3600" b="1" dirty="0" smtClean="0"/>
          </a:p>
          <a:p>
            <a:pPr>
              <a:buNone/>
            </a:pPr>
            <a:r>
              <a:rPr lang="de-DE" dirty="0" smtClean="0"/>
              <a:t>	</a:t>
            </a:r>
            <a:r>
              <a:rPr lang="de-DE" sz="2800" dirty="0" smtClean="0"/>
              <a:t>Alle </a:t>
            </a:r>
            <a:r>
              <a:rPr lang="de-DE" sz="2800" dirty="0"/>
              <a:t>Schülerinnen und Schüler sollen </a:t>
            </a:r>
            <a:r>
              <a:rPr lang="de-DE" sz="2800" dirty="0" smtClean="0"/>
              <a:t>sich entsprechend </a:t>
            </a:r>
            <a:r>
              <a:rPr lang="de-DE" sz="2800" dirty="0"/>
              <a:t>ihren individuellen Fähigkeiten und Leistungen durch selbstständiges und entdeckendes Lernen auf ihre spätere Lebenswelt vorbereiten. </a:t>
            </a:r>
            <a:endParaRPr lang="de-DE" sz="2800" dirty="0" smtClean="0"/>
          </a:p>
          <a:p>
            <a:pPr>
              <a:buNone/>
            </a:pPr>
            <a:r>
              <a:rPr lang="de-DE" sz="2800" dirty="0"/>
              <a:t>	</a:t>
            </a:r>
            <a:r>
              <a:rPr lang="de-DE" sz="2800" dirty="0" smtClean="0"/>
              <a:t>Neben </a:t>
            </a:r>
            <a:r>
              <a:rPr lang="de-DE" sz="2800" dirty="0"/>
              <a:t>der Vernetzung kollegialen Wissens, kollegialer Erfahrung und gezielter Weiterbildung werden außerschulische Beratungsstellen einbezogen.</a:t>
            </a:r>
          </a:p>
          <a:p>
            <a:pPr>
              <a:buNone/>
            </a:pPr>
            <a:endParaRPr lang="de-DE" sz="2800" dirty="0"/>
          </a:p>
        </p:txBody>
      </p:sp>
      <p:sp>
        <p:nvSpPr>
          <p:cNvPr id="5" name="Foliennummernplatzhalter 4"/>
          <p:cNvSpPr>
            <a:spLocks noGrp="1"/>
          </p:cNvSpPr>
          <p:nvPr>
            <p:ph type="sldNum" sz="quarter" idx="12"/>
          </p:nvPr>
        </p:nvSpPr>
        <p:spPr/>
        <p:txBody>
          <a:bodyPr/>
          <a:lstStyle/>
          <a:p>
            <a:fld id="{050E3BAC-68BD-44CE-B549-2CCCFF60619C}" type="slidenum">
              <a:rPr lang="de-DE" smtClean="0"/>
              <a:pPr/>
              <a:t>6</a:t>
            </a:fld>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dirty="0"/>
          </a:p>
        </p:txBody>
      </p:sp>
      <p:sp>
        <p:nvSpPr>
          <p:cNvPr id="8" name="Datumsplatzhalter 7"/>
          <p:cNvSpPr>
            <a:spLocks noGrp="1"/>
          </p:cNvSpPr>
          <p:nvPr>
            <p:ph type="dt" sz="half" idx="10"/>
          </p:nvPr>
        </p:nvSpPr>
        <p:spPr/>
        <p:txBody>
          <a:bodyPr/>
          <a:lstStyle/>
          <a:p>
            <a:r>
              <a:rPr lang="de-DE" smtClean="0"/>
              <a:t>Beate Hunfeld </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3" name="Inhaltsplatzhalter 2"/>
          <p:cNvSpPr>
            <a:spLocks noGrp="1"/>
          </p:cNvSpPr>
          <p:nvPr>
            <p:ph sz="half" idx="1"/>
          </p:nvPr>
        </p:nvSpPr>
        <p:spPr>
          <a:solidFill>
            <a:srgbClr val="00B0F0">
              <a:alpha val="25000"/>
            </a:srgbClr>
          </a:solidFill>
        </p:spPr>
        <p:txBody>
          <a:bodyPr>
            <a:normAutofit fontScale="55000" lnSpcReduction="20000"/>
          </a:bodyPr>
          <a:lstStyle/>
          <a:p>
            <a:pPr marL="514350" indent="-514350" algn="ctr">
              <a:buNone/>
            </a:pPr>
            <a:r>
              <a:rPr lang="de-DE" sz="5100" b="1" dirty="0" smtClean="0"/>
              <a:t>2. Säule</a:t>
            </a:r>
          </a:p>
          <a:p>
            <a:pPr>
              <a:buNone/>
            </a:pPr>
            <a:r>
              <a:rPr lang="de-DE" dirty="0" smtClean="0"/>
              <a:t>	</a:t>
            </a:r>
          </a:p>
          <a:p>
            <a:pPr>
              <a:buNone/>
            </a:pPr>
            <a:endParaRPr lang="de-DE" sz="8700" dirty="0" smtClean="0"/>
          </a:p>
          <a:p>
            <a:pPr algn="ctr">
              <a:buNone/>
            </a:pPr>
            <a:r>
              <a:rPr lang="de-DE" sz="8700" dirty="0" smtClean="0"/>
              <a:t>Förderung</a:t>
            </a:r>
          </a:p>
        </p:txBody>
      </p:sp>
      <p:sp>
        <p:nvSpPr>
          <p:cNvPr id="4" name="Inhaltsplatzhalter 3"/>
          <p:cNvSpPr>
            <a:spLocks noGrp="1"/>
          </p:cNvSpPr>
          <p:nvPr>
            <p:ph sz="half" idx="2"/>
          </p:nvPr>
        </p:nvSpPr>
        <p:spPr/>
        <p:txBody>
          <a:bodyPr>
            <a:normAutofit fontScale="55000" lnSpcReduction="20000"/>
          </a:bodyPr>
          <a:lstStyle/>
          <a:p>
            <a:r>
              <a:rPr lang="en-US" sz="4000" dirty="0" err="1" smtClean="0"/>
              <a:t>Förderkonzept</a:t>
            </a:r>
            <a:endParaRPr lang="de-DE" sz="4000" dirty="0" smtClean="0"/>
          </a:p>
          <a:p>
            <a:pPr lvl="1">
              <a:buFont typeface="Courier New" pitchFamily="49" charset="0"/>
              <a:buChar char="o"/>
            </a:pPr>
            <a:r>
              <a:rPr lang="en-US" sz="2900" dirty="0" smtClean="0"/>
              <a:t> </a:t>
            </a:r>
            <a:r>
              <a:rPr lang="en-US" sz="2900" dirty="0" err="1" smtClean="0"/>
              <a:t>Sprachförderkonzept</a:t>
            </a:r>
            <a:endParaRPr lang="de-DE" sz="2900" dirty="0" smtClean="0"/>
          </a:p>
          <a:p>
            <a:pPr marL="800100" lvl="4" indent="-342900">
              <a:buFont typeface="Courier New" pitchFamily="49" charset="0"/>
              <a:buChar char="o"/>
            </a:pPr>
            <a:r>
              <a:rPr lang="en-US" sz="2900" dirty="0" err="1" smtClean="0"/>
              <a:t>Beobachtungen</a:t>
            </a:r>
            <a:r>
              <a:rPr lang="en-US" sz="2900" dirty="0" smtClean="0"/>
              <a:t> </a:t>
            </a:r>
            <a:r>
              <a:rPr lang="en-US" sz="2900" dirty="0" err="1" smtClean="0"/>
              <a:t>Kindergartenkinder</a:t>
            </a:r>
            <a:endParaRPr lang="de-DE" sz="2900" dirty="0" smtClean="0"/>
          </a:p>
          <a:p>
            <a:pPr marL="800100" lvl="4" indent="-342900">
              <a:buFont typeface="Courier New" pitchFamily="49" charset="0"/>
              <a:buChar char="o"/>
            </a:pPr>
            <a:r>
              <a:rPr lang="en-US" sz="2900" dirty="0" err="1" smtClean="0"/>
              <a:t>Vorlaufkurs</a:t>
            </a:r>
            <a:endParaRPr lang="en-US" sz="2900" dirty="0" smtClean="0"/>
          </a:p>
          <a:p>
            <a:pPr marL="800100" lvl="4" indent="-342900">
              <a:buFont typeface="Courier New" pitchFamily="49" charset="0"/>
              <a:buChar char="o"/>
            </a:pPr>
            <a:r>
              <a:rPr lang="en-US" sz="2900" dirty="0" err="1" smtClean="0"/>
              <a:t>Anfangsunterricht</a:t>
            </a:r>
            <a:endParaRPr lang="de-DE" sz="2900" dirty="0" smtClean="0"/>
          </a:p>
          <a:p>
            <a:pPr marL="800100" lvl="4" indent="-342900">
              <a:buFont typeface="Courier New" pitchFamily="49" charset="0"/>
              <a:buChar char="o"/>
            </a:pPr>
            <a:r>
              <a:rPr lang="en-US" sz="2900" dirty="0" err="1" smtClean="0"/>
              <a:t>DaZ</a:t>
            </a:r>
            <a:endParaRPr lang="de-DE" sz="2900" dirty="0" smtClean="0"/>
          </a:p>
          <a:p>
            <a:pPr marL="800100" lvl="4" indent="-342900">
              <a:buFont typeface="Courier New" pitchFamily="49" charset="0"/>
              <a:buChar char="o"/>
            </a:pPr>
            <a:r>
              <a:rPr lang="en-US" sz="2900" dirty="0" err="1" smtClean="0"/>
              <a:t>Sprachheilambulanz</a:t>
            </a:r>
            <a:endParaRPr lang="en-US" sz="2900" dirty="0" smtClean="0"/>
          </a:p>
          <a:p>
            <a:pPr marL="342900" lvl="3" indent="-342900">
              <a:buFont typeface="Arial" pitchFamily="34" charset="0"/>
              <a:buChar char="•"/>
            </a:pPr>
            <a:r>
              <a:rPr lang="en-US" sz="4000" dirty="0" smtClean="0"/>
              <a:t>Vorklassenkonzept</a:t>
            </a:r>
          </a:p>
          <a:p>
            <a:pPr marL="342900" lvl="3" indent="-342900">
              <a:buFont typeface="Arial" pitchFamily="34" charset="0"/>
              <a:buChar char="•"/>
            </a:pPr>
            <a:r>
              <a:rPr lang="en-US" sz="4000" dirty="0" smtClean="0"/>
              <a:t>Lesekonzept</a:t>
            </a:r>
          </a:p>
          <a:p>
            <a:pPr marL="342900" lvl="3" indent="-342900">
              <a:buFont typeface="Arial" pitchFamily="34" charset="0"/>
              <a:buChar char="•"/>
            </a:pPr>
            <a:r>
              <a:rPr lang="en-US" sz="4000" dirty="0" err="1" smtClean="0"/>
              <a:t>Forscherkonzept</a:t>
            </a:r>
            <a:endParaRPr lang="en-US" sz="4000" dirty="0" smtClean="0"/>
          </a:p>
          <a:p>
            <a:pPr marL="342900" lvl="3" indent="-342900">
              <a:buFont typeface="Arial" pitchFamily="34" charset="0"/>
              <a:buChar char="•"/>
            </a:pPr>
            <a:r>
              <a:rPr lang="en-US" sz="4000" dirty="0" err="1" smtClean="0"/>
              <a:t>Medienkonzept</a:t>
            </a:r>
            <a:endParaRPr lang="en-US" sz="4000" dirty="0" smtClean="0"/>
          </a:p>
          <a:p>
            <a:pPr marL="342900" lvl="3" indent="-342900">
              <a:buFont typeface="Arial" pitchFamily="34" charset="0"/>
              <a:buChar char="•"/>
            </a:pPr>
            <a:r>
              <a:rPr lang="en-US" sz="4000" dirty="0" smtClean="0"/>
              <a:t>Übergangskonzept</a:t>
            </a:r>
          </a:p>
          <a:p>
            <a:pPr marL="800100" lvl="4" indent="-342900">
              <a:buFont typeface="Courier New" pitchFamily="49" charset="0"/>
              <a:buChar char="o"/>
            </a:pPr>
            <a:r>
              <a:rPr lang="en-US" sz="2900" dirty="0" err="1" smtClean="0"/>
              <a:t>Übergang</a:t>
            </a:r>
            <a:r>
              <a:rPr lang="en-US" sz="2900" dirty="0" smtClean="0"/>
              <a:t> Kindergarten-</a:t>
            </a:r>
            <a:r>
              <a:rPr lang="en-US" sz="2900" dirty="0" err="1" smtClean="0"/>
              <a:t>Grundschule</a:t>
            </a:r>
            <a:endParaRPr lang="en-US" sz="2900" dirty="0" smtClean="0"/>
          </a:p>
          <a:p>
            <a:pPr marL="800100" lvl="4" indent="-342900">
              <a:buFont typeface="Courier New" pitchFamily="49" charset="0"/>
              <a:buChar char="o"/>
            </a:pPr>
            <a:r>
              <a:rPr lang="en-US" sz="2900" dirty="0" err="1" smtClean="0"/>
              <a:t>Übergang</a:t>
            </a:r>
            <a:r>
              <a:rPr lang="en-US" sz="2900" dirty="0" smtClean="0"/>
              <a:t> </a:t>
            </a:r>
            <a:r>
              <a:rPr lang="en-US" sz="2900" dirty="0" err="1" smtClean="0"/>
              <a:t>Grundschule</a:t>
            </a:r>
            <a:r>
              <a:rPr lang="en-US" sz="2900" dirty="0" smtClean="0"/>
              <a:t> – </a:t>
            </a:r>
            <a:r>
              <a:rPr lang="en-US" sz="2900" dirty="0" err="1" smtClean="0"/>
              <a:t>weiterführende</a:t>
            </a:r>
            <a:r>
              <a:rPr lang="en-US" sz="2900" dirty="0" smtClean="0"/>
              <a:t> </a:t>
            </a:r>
            <a:r>
              <a:rPr lang="en-US" sz="2900" dirty="0" err="1" smtClean="0"/>
              <a:t>Schule</a:t>
            </a:r>
            <a:endParaRPr lang="de-DE" dirty="0"/>
          </a:p>
        </p:txBody>
      </p:sp>
      <p:sp>
        <p:nvSpPr>
          <p:cNvPr id="5" name="Foliennummernplatzhalter 4"/>
          <p:cNvSpPr>
            <a:spLocks noGrp="1"/>
          </p:cNvSpPr>
          <p:nvPr>
            <p:ph type="sldNum" sz="quarter" idx="12"/>
          </p:nvPr>
        </p:nvSpPr>
        <p:spPr/>
        <p:txBody>
          <a:bodyPr/>
          <a:lstStyle/>
          <a:p>
            <a:fld id="{050E3BAC-68BD-44CE-B549-2CCCFF60619C}" type="slidenum">
              <a:rPr lang="de-DE" smtClean="0"/>
              <a:pPr/>
              <a:t>7</a:t>
            </a:fld>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dirty="0"/>
          </a:p>
        </p:txBody>
      </p:sp>
      <p:sp>
        <p:nvSpPr>
          <p:cNvPr id="8" name="Datumsplatzhalter 7"/>
          <p:cNvSpPr>
            <a:spLocks noGrp="1"/>
          </p:cNvSpPr>
          <p:nvPr>
            <p:ph type="dt" sz="half" idx="10"/>
          </p:nvPr>
        </p:nvSpPr>
        <p:spPr/>
        <p:txBody>
          <a:bodyPr/>
          <a:lstStyle/>
          <a:p>
            <a:r>
              <a:rPr lang="de-DE" smtClean="0"/>
              <a:t>Beate Hunfeld </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b="1" dirty="0"/>
          </a:p>
        </p:txBody>
      </p:sp>
      <p:sp>
        <p:nvSpPr>
          <p:cNvPr id="3" name="Inhaltsplatzhalter 2"/>
          <p:cNvSpPr>
            <a:spLocks noGrp="1"/>
          </p:cNvSpPr>
          <p:nvPr>
            <p:ph idx="1"/>
          </p:nvPr>
        </p:nvSpPr>
        <p:spPr>
          <a:solidFill>
            <a:srgbClr val="00B0F0">
              <a:alpha val="25000"/>
            </a:srgbClr>
          </a:solidFill>
        </p:spPr>
        <p:txBody>
          <a:bodyPr>
            <a:normAutofit/>
          </a:bodyPr>
          <a:lstStyle/>
          <a:p>
            <a:pPr algn="ctr">
              <a:buNone/>
            </a:pPr>
            <a:r>
              <a:rPr lang="de-DE" sz="3600" b="1" dirty="0" smtClean="0"/>
              <a:t>3. </a:t>
            </a:r>
            <a:r>
              <a:rPr lang="de-DE" sz="3600" b="1" dirty="0" smtClean="0"/>
              <a:t>Säule: Kooperation</a:t>
            </a:r>
            <a:endParaRPr lang="de-DE" sz="3600" b="1" dirty="0" smtClean="0"/>
          </a:p>
          <a:p>
            <a:pPr>
              <a:buNone/>
            </a:pPr>
            <a:r>
              <a:rPr lang="de-DE" dirty="0" smtClean="0"/>
              <a:t>	</a:t>
            </a:r>
            <a:r>
              <a:rPr lang="de-DE" sz="2800" dirty="0"/>
              <a:t>Wir öffnen die Hans-Quick-Schule für alle Menschen, die sich für unsere Arbeit interessieren und uns durch schulische und außerschulische Kooperation unterstützen wollen. </a:t>
            </a:r>
          </a:p>
          <a:p>
            <a:pPr>
              <a:buNone/>
            </a:pPr>
            <a:r>
              <a:rPr lang="de-DE" sz="2800" dirty="0"/>
              <a:t>	Hierbei liegt unser Schwerpunkt auf der Zusammenarbeit mit Vereinen und Institutionen unseres Bickenbacher Umfeldes.</a:t>
            </a:r>
          </a:p>
          <a:p>
            <a:pPr>
              <a:buNone/>
            </a:pPr>
            <a:endParaRPr lang="de-DE" sz="2800" dirty="0"/>
          </a:p>
        </p:txBody>
      </p:sp>
      <p:sp>
        <p:nvSpPr>
          <p:cNvPr id="5" name="Foliennummernplatzhalter 4"/>
          <p:cNvSpPr>
            <a:spLocks noGrp="1"/>
          </p:cNvSpPr>
          <p:nvPr>
            <p:ph type="sldNum" sz="quarter" idx="12"/>
          </p:nvPr>
        </p:nvSpPr>
        <p:spPr>
          <a:xfrm>
            <a:off x="8172400" y="6356351"/>
            <a:ext cx="514400" cy="365125"/>
          </a:xfrm>
        </p:spPr>
        <p:txBody>
          <a:bodyPr/>
          <a:lstStyle/>
          <a:p>
            <a:fld id="{050E3BAC-68BD-44CE-B549-2CCCFF60619C}" type="slidenum">
              <a:rPr lang="de-DE" smtClean="0"/>
              <a:pPr/>
              <a:t>8</a:t>
            </a:fld>
            <a:endParaRPr lang="de-DE" dirty="0"/>
          </a:p>
        </p:txBody>
      </p:sp>
      <p:sp>
        <p:nvSpPr>
          <p:cNvPr id="8" name="Fußzeilenplatzhalter 7"/>
          <p:cNvSpPr>
            <a:spLocks noGrp="1"/>
          </p:cNvSpPr>
          <p:nvPr>
            <p:ph type="ftr" sz="quarter" idx="11"/>
          </p:nvPr>
        </p:nvSpPr>
        <p:spPr/>
        <p:txBody>
          <a:bodyPr/>
          <a:lstStyle/>
          <a:p>
            <a:r>
              <a:rPr lang="de-DE" smtClean="0"/>
              <a:t>Präsentation Schulprogramm HQS </a:t>
            </a:r>
            <a:endParaRPr lang="de-DE" dirty="0"/>
          </a:p>
        </p:txBody>
      </p:sp>
      <p:sp>
        <p:nvSpPr>
          <p:cNvPr id="10" name="Datumsplatzhalter 9"/>
          <p:cNvSpPr>
            <a:spLocks noGrp="1"/>
          </p:cNvSpPr>
          <p:nvPr>
            <p:ph type="dt" sz="half" idx="10"/>
          </p:nvPr>
        </p:nvSpPr>
        <p:spPr/>
        <p:txBody>
          <a:bodyPr/>
          <a:lstStyle/>
          <a:p>
            <a:r>
              <a:rPr lang="de-DE" smtClean="0"/>
              <a:t>Beate Hunfeld </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alpha val="25000"/>
            </a:srgbClr>
          </a:solidFill>
        </p:spPr>
        <p:txBody>
          <a:bodyPr>
            <a:normAutofit fontScale="90000"/>
          </a:bodyPr>
          <a:lstStyle/>
          <a:p>
            <a:r>
              <a:rPr lang="de-DE" b="1" dirty="0" smtClean="0"/>
              <a:t>Spannendes und entspannendes Lernen</a:t>
            </a:r>
            <a:endParaRPr lang="de-DE" dirty="0"/>
          </a:p>
        </p:txBody>
      </p:sp>
      <p:sp>
        <p:nvSpPr>
          <p:cNvPr id="3" name="Inhaltsplatzhalter 2"/>
          <p:cNvSpPr>
            <a:spLocks noGrp="1"/>
          </p:cNvSpPr>
          <p:nvPr>
            <p:ph sz="half" idx="1"/>
          </p:nvPr>
        </p:nvSpPr>
        <p:spPr>
          <a:solidFill>
            <a:srgbClr val="00B0F0">
              <a:alpha val="25000"/>
            </a:srgbClr>
          </a:solidFill>
        </p:spPr>
        <p:txBody>
          <a:bodyPr>
            <a:normAutofit/>
          </a:bodyPr>
          <a:lstStyle/>
          <a:p>
            <a:pPr algn="ctr">
              <a:buNone/>
            </a:pPr>
            <a:r>
              <a:rPr lang="de-DE" b="1" dirty="0" smtClean="0"/>
              <a:t> 3. Säule </a:t>
            </a:r>
          </a:p>
          <a:p>
            <a:pPr algn="ctr">
              <a:lnSpc>
                <a:spcPct val="80000"/>
              </a:lnSpc>
              <a:buNone/>
            </a:pPr>
            <a:endParaRPr lang="de-DE" sz="4800" dirty="0" smtClean="0"/>
          </a:p>
          <a:p>
            <a:pPr algn="ctr">
              <a:lnSpc>
                <a:spcPct val="80000"/>
              </a:lnSpc>
              <a:buNone/>
            </a:pPr>
            <a:endParaRPr lang="de-DE" sz="4800" dirty="0" smtClean="0"/>
          </a:p>
          <a:p>
            <a:pPr algn="ctr">
              <a:lnSpc>
                <a:spcPct val="80000"/>
              </a:lnSpc>
              <a:buNone/>
            </a:pPr>
            <a:r>
              <a:rPr lang="de-DE" sz="4800" dirty="0" smtClean="0"/>
              <a:t>Kooperation</a:t>
            </a:r>
          </a:p>
          <a:p>
            <a:pPr>
              <a:lnSpc>
                <a:spcPct val="80000"/>
              </a:lnSpc>
              <a:buNone/>
            </a:pPr>
            <a:endParaRPr lang="de-DE" sz="4800" dirty="0" smtClean="0"/>
          </a:p>
        </p:txBody>
      </p:sp>
      <p:sp>
        <p:nvSpPr>
          <p:cNvPr id="4" name="Inhaltsplatzhalter 3"/>
          <p:cNvSpPr>
            <a:spLocks noGrp="1"/>
          </p:cNvSpPr>
          <p:nvPr>
            <p:ph sz="half" idx="2"/>
          </p:nvPr>
        </p:nvSpPr>
        <p:spPr/>
        <p:txBody>
          <a:bodyPr>
            <a:normAutofit/>
          </a:bodyPr>
          <a:lstStyle/>
          <a:p>
            <a:pPr>
              <a:buNone/>
            </a:pPr>
            <a:endParaRPr lang="en-US" dirty="0" smtClean="0"/>
          </a:p>
          <a:p>
            <a:pPr>
              <a:buNone/>
            </a:pPr>
            <a:r>
              <a:rPr lang="de-DE" dirty="0" smtClean="0"/>
              <a:t/>
            </a:r>
            <a:br>
              <a:rPr lang="de-DE" dirty="0" smtClean="0"/>
            </a:br>
            <a:r>
              <a:rPr lang="en-US" dirty="0" smtClean="0"/>
              <a:t> </a:t>
            </a:r>
          </a:p>
          <a:p>
            <a:r>
              <a:rPr lang="en-US" dirty="0" err="1" smtClean="0"/>
              <a:t>Schulnetzwerke</a:t>
            </a:r>
            <a:endParaRPr lang="de-DE" dirty="0" smtClean="0"/>
          </a:p>
          <a:p>
            <a:r>
              <a:rPr lang="de-DE" dirty="0" smtClean="0"/>
              <a:t>Museumskonzept</a:t>
            </a:r>
          </a:p>
          <a:p>
            <a:r>
              <a:rPr lang="de-DE" dirty="0" smtClean="0"/>
              <a:t>Elternarbeit</a:t>
            </a:r>
            <a:endParaRPr lang="de-DE" dirty="0"/>
          </a:p>
        </p:txBody>
      </p:sp>
      <p:sp>
        <p:nvSpPr>
          <p:cNvPr id="5" name="Foliennummernplatzhalter 4"/>
          <p:cNvSpPr>
            <a:spLocks noGrp="1"/>
          </p:cNvSpPr>
          <p:nvPr>
            <p:ph type="sldNum" sz="quarter" idx="12"/>
          </p:nvPr>
        </p:nvSpPr>
        <p:spPr/>
        <p:txBody>
          <a:bodyPr/>
          <a:lstStyle/>
          <a:p>
            <a:fld id="{050E3BAC-68BD-44CE-B549-2CCCFF60619C}" type="slidenum">
              <a:rPr lang="de-DE" smtClean="0"/>
              <a:pPr/>
              <a:t>9</a:t>
            </a:fld>
            <a:endParaRPr lang="de-DE"/>
          </a:p>
        </p:txBody>
      </p:sp>
      <p:sp>
        <p:nvSpPr>
          <p:cNvPr id="6" name="Fußzeilenplatzhalter 5"/>
          <p:cNvSpPr>
            <a:spLocks noGrp="1"/>
          </p:cNvSpPr>
          <p:nvPr>
            <p:ph type="ftr" sz="quarter" idx="11"/>
          </p:nvPr>
        </p:nvSpPr>
        <p:spPr/>
        <p:txBody>
          <a:bodyPr/>
          <a:lstStyle/>
          <a:p>
            <a:r>
              <a:rPr lang="de-DE" smtClean="0"/>
              <a:t>Präsentation Schulprogramm HQS </a:t>
            </a:r>
            <a:endParaRPr lang="de-DE" dirty="0"/>
          </a:p>
        </p:txBody>
      </p:sp>
      <p:sp>
        <p:nvSpPr>
          <p:cNvPr id="8" name="Datumsplatzhalter 7"/>
          <p:cNvSpPr>
            <a:spLocks noGrp="1"/>
          </p:cNvSpPr>
          <p:nvPr>
            <p:ph type="dt" sz="half" idx="10"/>
          </p:nvPr>
        </p:nvSpPr>
        <p:spPr/>
        <p:txBody>
          <a:bodyPr/>
          <a:lstStyle/>
          <a:p>
            <a:r>
              <a:rPr lang="de-DE" smtClean="0"/>
              <a:t>Beate Hunfeld </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Words>
  <Application>Microsoft Office PowerPoint</Application>
  <PresentationFormat>Bildschirmpräsentation (4:3)</PresentationFormat>
  <Paragraphs>134</Paragraphs>
  <Slides>10</Slides>
  <Notes>3</Notes>
  <HiddenSlides>0</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10</vt:i4>
      </vt:variant>
    </vt:vector>
  </HeadingPairs>
  <TitlesOfParts>
    <vt:vector size="14" baseType="lpstr">
      <vt:lpstr>Larissa-Design</vt:lpstr>
      <vt:lpstr>Benutzerdefiniertes Design</vt:lpstr>
      <vt:lpstr>Acrobat Document</vt:lpstr>
      <vt:lpstr>Adobe Acrobat Document</vt:lpstr>
      <vt:lpstr>Schulprogramm HQS Schuljahr 2010/2011    </vt:lpstr>
      <vt:lpstr>Spannendes und entspannendes Lernen</vt:lpstr>
      <vt:lpstr>Spannendes und entspannendes Lernen</vt:lpstr>
      <vt:lpstr>Spannendes und entspannendes Lernen</vt:lpstr>
      <vt:lpstr>Spannendes und entspannendes Lernen</vt:lpstr>
      <vt:lpstr>Spannendes und entspannendes Lernen</vt:lpstr>
      <vt:lpstr>Spannendes und entspannendes Lernen</vt:lpstr>
      <vt:lpstr>Spannendes und entspannendes Lernen</vt:lpstr>
      <vt:lpstr>Spannendes und entspannendes Lernen</vt:lpstr>
      <vt:lpstr>Entwicklungsvorhaben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Schulprogramm HQS    Stand: März 2011 </dc:title>
  <dc:creator>Beate neu</dc:creator>
  <cp:lastModifiedBy>Beate neu</cp:lastModifiedBy>
  <cp:revision>40</cp:revision>
  <dcterms:created xsi:type="dcterms:W3CDTF">2011-03-13T17:33:54Z</dcterms:created>
  <dcterms:modified xsi:type="dcterms:W3CDTF">2011-03-19T10:43:00Z</dcterms:modified>
</cp:coreProperties>
</file>